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Actions on </a:t>
            </a:r>
            <a:r>
              <a:rPr lang="en-US" dirty="0" err="1"/>
              <a:t>JetHexa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302D-F795-4FF0-9517-C929D015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A048-6F9B-448A-A32D-D69239D3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running the code, you can specify whether to have to robot move to the right or to the left </a:t>
            </a:r>
          </a:p>
          <a:p>
            <a:r>
              <a:rPr lang="en-US" dirty="0"/>
              <a:t>To move right: </a:t>
            </a:r>
          </a:p>
          <a:p>
            <a:pPr lvl="1"/>
            <a:r>
              <a:rPr lang="en-US" dirty="0"/>
              <a:t>“python3 jethexa_move.py right”</a:t>
            </a:r>
          </a:p>
          <a:p>
            <a:r>
              <a:rPr lang="en-US" dirty="0"/>
              <a:t>To move left: </a:t>
            </a:r>
          </a:p>
          <a:p>
            <a:pPr lvl="1"/>
            <a:r>
              <a:rPr lang="en-US" dirty="0"/>
              <a:t>“python3 jethexa_move.py left”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F340-D28C-44F9-B1ED-DEA9722D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56" y="4780006"/>
            <a:ext cx="2781541" cy="60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FF411-CA5B-4A2A-BDD5-F0E9C5D8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36" y="4734282"/>
            <a:ext cx="2705334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9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302D-F795-4FF0-9517-C929D015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A048-6F9B-448A-A32D-D69239D3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trying out both version of the code, you can try editing the values we specified and seeing how that effects the robots movement </a:t>
            </a:r>
          </a:p>
        </p:txBody>
      </p:sp>
    </p:spTree>
    <p:extLst>
      <p:ext uri="{BB962C8B-B14F-4D97-AF65-F5344CB8AC3E}">
        <p14:creationId xmlns:p14="http://schemas.microsoft.com/office/powerpoint/2010/main" val="15123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302D-F795-4FF0-9517-C929D015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A048-6F9B-448A-A32D-D69239D3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 see how actions can be programmed into the device by specifying different attributes for how the robot should move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5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BB13-96DC-4D20-9575-FDEA3978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21597-A115-46E8-B430-18E7634C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JetHexa</a:t>
            </a:r>
            <a:r>
              <a:rPr lang="en-US" dirty="0"/>
              <a:t> with </a:t>
            </a:r>
            <a:r>
              <a:rPr lang="en-US" dirty="0" err="1"/>
              <a:t>Haar</a:t>
            </a:r>
            <a:r>
              <a:rPr lang="en-US"/>
              <a:t> Cascade </a:t>
            </a:r>
          </a:p>
        </p:txBody>
      </p:sp>
    </p:spTree>
    <p:extLst>
      <p:ext uri="{BB962C8B-B14F-4D97-AF65-F5344CB8AC3E}">
        <p14:creationId xmlns:p14="http://schemas.microsoft.com/office/powerpoint/2010/main" val="375307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demonstration, Intro to </a:t>
            </a:r>
            <a:r>
              <a:rPr lang="en-US" dirty="0" err="1"/>
              <a:t>JetHexa</a:t>
            </a:r>
            <a:r>
              <a:rPr lang="en-US" dirty="0"/>
              <a:t>, we showed how actions can be performed through the </a:t>
            </a:r>
            <a:r>
              <a:rPr lang="en-US" dirty="0" err="1"/>
              <a:t>HiWonder</a:t>
            </a:r>
            <a:r>
              <a:rPr lang="en-US" dirty="0"/>
              <a:t> App</a:t>
            </a:r>
          </a:p>
          <a:p>
            <a:r>
              <a:rPr lang="en-US" dirty="0"/>
              <a:t>In this demonstration, we will show how those actions are actually programmed into the computer </a:t>
            </a:r>
          </a:p>
        </p:txBody>
      </p:sp>
    </p:spTree>
    <p:extLst>
      <p:ext uri="{BB962C8B-B14F-4D97-AF65-F5344CB8AC3E}">
        <p14:creationId xmlns:p14="http://schemas.microsoft.com/office/powerpoint/2010/main" val="204267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Action to a robot is nothing more than a list of discrete, and in-order instructions that the robot is going to follow </a:t>
            </a:r>
          </a:p>
          <a:p>
            <a:r>
              <a:rPr lang="en-US" dirty="0"/>
              <a:t>These instructions tell the robot exactly how to move a certain part, such as a servo</a:t>
            </a:r>
          </a:p>
          <a:p>
            <a:r>
              <a:rPr lang="en-US" dirty="0"/>
              <a:t>For example, to tell a two-legged robot to take two steps: </a:t>
            </a:r>
          </a:p>
          <a:p>
            <a:pPr lvl="1"/>
            <a:r>
              <a:rPr lang="en-US" dirty="0"/>
              <a:t>Lift right leg up off the ground </a:t>
            </a:r>
          </a:p>
          <a:p>
            <a:pPr lvl="1"/>
            <a:r>
              <a:rPr lang="en-US" dirty="0"/>
              <a:t>Move right leg forward</a:t>
            </a:r>
          </a:p>
          <a:p>
            <a:pPr lvl="1"/>
            <a:r>
              <a:rPr lang="en-US" dirty="0"/>
              <a:t>Lower right leg to the ground</a:t>
            </a:r>
          </a:p>
          <a:p>
            <a:pPr lvl="1"/>
            <a:r>
              <a:rPr lang="en-US" dirty="0"/>
              <a:t>Lift left leg up off the ground </a:t>
            </a:r>
          </a:p>
          <a:p>
            <a:pPr lvl="1"/>
            <a:r>
              <a:rPr lang="en-US" dirty="0"/>
              <a:t>Move left leg forward</a:t>
            </a:r>
          </a:p>
          <a:p>
            <a:pPr lvl="1"/>
            <a:r>
              <a:rPr lang="en-US" dirty="0"/>
              <a:t>Lower left leg to the ground </a:t>
            </a:r>
          </a:p>
          <a:p>
            <a:r>
              <a:rPr lang="en-US" dirty="0"/>
              <a:t>Simple example, and we are leaving out parts for how each joint should move, but you can see how this can get very complicated </a:t>
            </a:r>
          </a:p>
        </p:txBody>
      </p:sp>
    </p:spTree>
    <p:extLst>
      <p:ext uri="{BB962C8B-B14F-4D97-AF65-F5344CB8AC3E}">
        <p14:creationId xmlns:p14="http://schemas.microsoft.com/office/powerpoint/2010/main" val="376461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</a:t>
            </a:r>
            <a:r>
              <a:rPr lang="en-US" dirty="0" err="1"/>
              <a:t>JetHexa</a:t>
            </a:r>
            <a:r>
              <a:rPr lang="en-US" dirty="0"/>
              <a:t>, we don’t just have two legs though, we have six legs, with each leg having three servos, or joints to deal with </a:t>
            </a:r>
          </a:p>
          <a:p>
            <a:r>
              <a:rPr lang="en-US" dirty="0"/>
              <a:t>Luckily, there is a </a:t>
            </a:r>
            <a:r>
              <a:rPr lang="en-US" dirty="0" err="1"/>
              <a:t>JetHexa</a:t>
            </a:r>
            <a:r>
              <a:rPr lang="en-US" dirty="0"/>
              <a:t> Application Programming Interface (API) that will take care of much of the work for us, but we still have to program in certain attributes </a:t>
            </a:r>
          </a:p>
        </p:txBody>
      </p:sp>
    </p:spTree>
    <p:extLst>
      <p:ext uri="{BB962C8B-B14F-4D97-AF65-F5344CB8AC3E}">
        <p14:creationId xmlns:p14="http://schemas.microsoft.com/office/powerpoint/2010/main" val="52844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</a:t>
            </a:r>
            <a:r>
              <a:rPr lang="en-US" dirty="0" err="1"/>
              <a:t>JetHexa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should still be connected to the </a:t>
            </a:r>
            <a:r>
              <a:rPr lang="en-US" dirty="0" err="1"/>
              <a:t>JetHexa</a:t>
            </a:r>
            <a:r>
              <a:rPr lang="en-US" dirty="0"/>
              <a:t> through VNC, but  if not, follow the last demonstration and reconnect to the device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3347A-DF0C-487D-ADBB-E4658AE1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59" y="2916194"/>
            <a:ext cx="6534845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click on the terminal icon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09F9EA-72AE-4FA8-A121-B4B66120F2C1}"/>
              </a:ext>
            </a:extLst>
          </p:cNvPr>
          <p:cNvGrpSpPr/>
          <p:nvPr/>
        </p:nvGrpSpPr>
        <p:grpSpPr>
          <a:xfrm>
            <a:off x="3371592" y="3080951"/>
            <a:ext cx="4729039" cy="3037220"/>
            <a:chOff x="3371592" y="3080951"/>
            <a:chExt cx="4729039" cy="30372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3347A-DF0C-487D-ADBB-E4658AE16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85" b="57066"/>
            <a:stretch/>
          </p:blipFill>
          <p:spPr>
            <a:xfrm>
              <a:off x="4091368" y="3080951"/>
              <a:ext cx="4009263" cy="3037220"/>
            </a:xfrm>
            <a:prstGeom prst="rect">
              <a:avLst/>
            </a:prstGeom>
          </p:spPr>
        </p:pic>
        <p:sp>
          <p:nvSpPr>
            <p:cNvPr id="6" name="Right Arrow 3">
              <a:extLst>
                <a:ext uri="{FF2B5EF4-FFF2-40B4-BE49-F238E27FC236}">
                  <a16:creationId xmlns:a16="http://schemas.microsoft.com/office/drawing/2014/main" id="{3CF0E398-FCBB-4106-B06E-624B855E8157}"/>
                </a:ext>
              </a:extLst>
            </p:cNvPr>
            <p:cNvSpPr/>
            <p:nvPr/>
          </p:nvSpPr>
          <p:spPr>
            <a:xfrm>
              <a:off x="3371592" y="4932776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312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in the following command into the terminal to edit the file, then press enter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nano</a:t>
            </a:r>
            <a:r>
              <a:rPr lang="en-US" dirty="0"/>
              <a:t> jethexa_move_skel.py”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EAD959-76F5-4E7F-A2A7-993CA5AA7C49}"/>
              </a:ext>
            </a:extLst>
          </p:cNvPr>
          <p:cNvGrpSpPr/>
          <p:nvPr/>
        </p:nvGrpSpPr>
        <p:grpSpPr>
          <a:xfrm>
            <a:off x="5313619" y="2694136"/>
            <a:ext cx="5775069" cy="3711146"/>
            <a:chOff x="3058554" y="2883244"/>
            <a:chExt cx="5775069" cy="37111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3C8AC8-1D9B-4584-87C0-B6392E74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376" y="2883244"/>
              <a:ext cx="5475247" cy="3711146"/>
            </a:xfrm>
            <a:prstGeom prst="rect">
              <a:avLst/>
            </a:prstGeom>
          </p:spPr>
        </p:pic>
        <p:sp>
          <p:nvSpPr>
            <p:cNvPr id="9" name="Right Arrow 3">
              <a:extLst>
                <a:ext uri="{FF2B5EF4-FFF2-40B4-BE49-F238E27FC236}">
                  <a16:creationId xmlns:a16="http://schemas.microsoft.com/office/drawing/2014/main" id="{B9A9A93F-79FA-4B7C-B593-F4C08706F33D}"/>
                </a:ext>
              </a:extLst>
            </p:cNvPr>
            <p:cNvSpPr/>
            <p:nvPr/>
          </p:nvSpPr>
          <p:spPr>
            <a:xfrm>
              <a:off x="3058554" y="4866874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53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see the skeleton code appear in the terminal </a:t>
            </a:r>
          </a:p>
          <a:p>
            <a:r>
              <a:rPr lang="en-US" dirty="0"/>
              <a:t>Click the icon in the top left corner to make the terminal larger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C7E2A-A161-4D13-A055-4071E970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99" y="2998573"/>
            <a:ext cx="3509110" cy="36864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9F3CA23-CFF0-4E57-A95C-F6AB8AB52EEA}"/>
              </a:ext>
            </a:extLst>
          </p:cNvPr>
          <p:cNvGrpSpPr/>
          <p:nvPr/>
        </p:nvGrpSpPr>
        <p:grpSpPr>
          <a:xfrm>
            <a:off x="6231031" y="3295957"/>
            <a:ext cx="3670850" cy="3091663"/>
            <a:chOff x="6997150" y="3179143"/>
            <a:chExt cx="3670850" cy="30916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0CB1C8-401D-4887-808D-986582A9D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439" b="26156"/>
            <a:stretch/>
          </p:blipFill>
          <p:spPr>
            <a:xfrm>
              <a:off x="6997150" y="3738700"/>
              <a:ext cx="3670850" cy="2532106"/>
            </a:xfrm>
            <a:prstGeom prst="rect">
              <a:avLst/>
            </a:prstGeom>
          </p:spPr>
        </p:pic>
        <p:sp>
          <p:nvSpPr>
            <p:cNvPr id="11" name="Right Arrow 3">
              <a:extLst>
                <a:ext uri="{FF2B5EF4-FFF2-40B4-BE49-F238E27FC236}">
                  <a16:creationId xmlns:a16="http://schemas.microsoft.com/office/drawing/2014/main" id="{6B403566-1B9A-41B2-9071-E0B144E584B4}"/>
                </a:ext>
              </a:extLst>
            </p:cNvPr>
            <p:cNvSpPr/>
            <p:nvPr/>
          </p:nvSpPr>
          <p:spPr>
            <a:xfrm rot="5400000">
              <a:off x="7271267" y="3300196"/>
              <a:ext cx="719776" cy="47766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8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1600-4D41-4C16-8C3D-42A2EB28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7FAD-6608-4DF5-A5A3-C7022E4F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580796" cy="4195481"/>
          </a:xfrm>
        </p:spPr>
        <p:txBody>
          <a:bodyPr>
            <a:normAutofit/>
          </a:bodyPr>
          <a:lstStyle/>
          <a:p>
            <a:r>
              <a:rPr lang="en-US" dirty="0"/>
              <a:t>Edit the skeleton code to look like the code below</a:t>
            </a:r>
          </a:p>
          <a:p>
            <a:r>
              <a:rPr lang="en-US" dirty="0"/>
              <a:t>Then save the file by pressing “CTRL+X” -&gt; “Y” -&gt; “Enter”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9E3BC-93A7-45DA-9EB8-09A43BA8B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41" y="1301579"/>
            <a:ext cx="5697846" cy="54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97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0" ma:contentTypeDescription="Create a new document." ma:contentTypeScope="" ma:versionID="bf7cc38420c165e3afa886984c1ec902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ff01e7d464f87e33a0e743cdbd3a853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655AB-1E29-4901-9273-967FB4E36E1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77e6e833-9241-4b04-b716-5a4daabdc787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56da908f-da71-483c-b6d3-0ee057f43e65"/>
  </ds:schemaRefs>
</ds:datastoreItem>
</file>

<file path=customXml/itemProps3.xml><?xml version="1.0" encoding="utf-8"?>
<ds:datastoreItem xmlns:ds="http://schemas.openxmlformats.org/officeDocument/2006/customXml" ds:itemID="{2CDF8D5B-D5B8-4397-B619-75C8E7870ED7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3171</TotalTime>
  <Words>456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Simple Actions on JetHexa</vt:lpstr>
      <vt:lpstr>Simple Actions </vt:lpstr>
      <vt:lpstr>What are Actions</vt:lpstr>
      <vt:lpstr>What are Actions</vt:lpstr>
      <vt:lpstr>Connect to the JetHexa</vt:lpstr>
      <vt:lpstr>Terminal </vt:lpstr>
      <vt:lpstr>Edit the Code </vt:lpstr>
      <vt:lpstr>Edit the Code </vt:lpstr>
      <vt:lpstr>Edit the Code </vt:lpstr>
      <vt:lpstr>Running the Code</vt:lpstr>
      <vt:lpstr>Running the Code</vt:lpstr>
      <vt:lpstr>Analysis</vt:lpstr>
      <vt:lpstr>Next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Matthew Springsteen</cp:lastModifiedBy>
  <cp:revision>90</cp:revision>
  <dcterms:created xsi:type="dcterms:W3CDTF">2022-06-14T20:44:27Z</dcterms:created>
  <dcterms:modified xsi:type="dcterms:W3CDTF">2023-06-30T19:52:26Z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</Properties>
</file>